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1C26F34-AFCE-4D5A-AFFA-92A1836DCA4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7B538F-30F1-4FBE-974F-16ABAC2B05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032448"/>
          </a:xfrm>
        </p:spPr>
        <p:txBody>
          <a:bodyPr>
            <a:normAutofit/>
          </a:bodyPr>
          <a:lstStyle/>
          <a:p>
            <a:r>
              <a:rPr lang="de-DE" b="1" dirty="0"/>
              <a:t>VISOKOTEMPERATURNI GAP PROVODNICI – TEHNIČKA I EKONOMSKA OPRAVDANOST, SPECIFIČNOSTI, NEDOSTACI I NOVE METODE IZVOĐENJA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517232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Dip.el</a:t>
            </a:r>
            <a:r>
              <a:rPr lang="en-US" b="1" dirty="0" smtClean="0"/>
              <a:t>.</a:t>
            </a:r>
            <a:r>
              <a:rPr lang="sr-Latn-BA" b="1" dirty="0" smtClean="0"/>
              <a:t> ing. Perunović Dragan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5172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 smtClean="0"/>
              <a:t>Dip.</a:t>
            </a:r>
            <a:r>
              <a:rPr lang="en-US" b="1" dirty="0" smtClean="0"/>
              <a:t>el.</a:t>
            </a:r>
            <a:r>
              <a:rPr lang="sr-Latn-BA" b="1" dirty="0" smtClean="0"/>
              <a:t> ing. Bogetić Dušan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3" y="4509120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 smtClean="0"/>
              <a:t>      AUTORI 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87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4704"/>
            <a:ext cx="8229600" cy="36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E:\Нова фасцикла\P41801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60648"/>
            <a:ext cx="5112569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3848" y="3068960"/>
            <a:ext cx="4815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Neopterećeni GAP na vučnoj stezaljki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345959"/>
            <a:ext cx="5112569" cy="289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3848" y="6237312"/>
            <a:ext cx="6190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Oslobađanje iz čarapice i uvlačenje aluminijske stezaljke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145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8965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3068960"/>
            <a:ext cx="3868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Rad mašine za zatezanje </a:t>
            </a:r>
            <a:endParaRPr lang="en-US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45959"/>
            <a:ext cx="4938613" cy="289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6237313"/>
            <a:ext cx="521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Presovanje čeličnog dijela zatezne stezaljke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005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Provodnik od aluminijumske legure AL3 (AAAC - All Aluminium Aloy </a:t>
            </a:r>
            <a:r>
              <a:rPr lang="hr-HR" dirty="0" smtClean="0"/>
              <a:t>conductor). </a:t>
            </a:r>
          </a:p>
          <a:p>
            <a:r>
              <a:rPr lang="hr-HR" dirty="0"/>
              <a:t>Kompozitni provodnik ACCR (Aluminium Conductor Composite Reinforced</a:t>
            </a:r>
            <a:r>
              <a:rPr lang="hr-HR" dirty="0" smtClean="0"/>
              <a:t>)</a:t>
            </a:r>
          </a:p>
          <a:p>
            <a:r>
              <a:rPr lang="hr-HR" dirty="0"/>
              <a:t>Invar provodnik ZTACIR (Super Thermal Resistant Al-Alloy / Invar Alloy) </a:t>
            </a:r>
            <a:endParaRPr lang="hr-HR" dirty="0" smtClean="0"/>
          </a:p>
          <a:p>
            <a:r>
              <a:rPr lang="hr-HR" dirty="0"/>
              <a:t>GAP provodnik GTACSR (Gap Type Thermal Resistant Aluminium Conductor Steel Reinforced) </a:t>
            </a:r>
            <a:endParaRPr lang="hr-HR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864096"/>
          </a:xfrm>
        </p:spPr>
        <p:txBody>
          <a:bodyPr>
            <a:noAutofit/>
          </a:bodyPr>
          <a:lstStyle/>
          <a:p>
            <a:pPr lvl="0"/>
            <a:r>
              <a:rPr lang="hr-HR" sz="3200" b="1" dirty="0" smtClean="0"/>
              <a:t>PROVODNICI  SPECIJALNE  KONSTRUKCIJE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830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b="1" dirty="0"/>
              <a:t>GAP PROVODNICI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089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4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b="1" dirty="0" smtClean="0"/>
              <a:t>Osnovne </a:t>
            </a:r>
            <a:r>
              <a:rPr lang="hr-HR" sz="4000" b="1" dirty="0"/>
              <a:t>karakteristike GTACSR 176 u poređenju sa ACSR 150/25 mm</a:t>
            </a:r>
            <a:r>
              <a:rPr lang="hr-HR" sz="4000" b="1" baseline="30000" dirty="0"/>
              <a:t>2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3" y="2132856"/>
            <a:ext cx="837847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4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Desktop\Binder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128792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KRIVA UGIB-TEMPERTURA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2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708920"/>
            <a:ext cx="66967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hr-HR" sz="4000" b="1" dirty="0"/>
              <a:t>UGIB I STRUJNA OPTRETIVOST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Desktop\Semi-strain assembl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064896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hr-HR" sz="4000" b="1" dirty="0"/>
              <a:t>OVJESNA OPREMA I SEMI-STRAIN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1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5796" y="2210136"/>
            <a:ext cx="367240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b="1" dirty="0"/>
              <a:t>INSTALACIJA GAP PROVODNIKA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526045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Konvencionalni metod montaže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673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38" y="3884674"/>
            <a:ext cx="7408862" cy="103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User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6489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11960" y="2852936"/>
            <a:ext cx="411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Mašina za zatezanje </a:t>
            </a:r>
            <a:r>
              <a:rPr lang="en-US" sz="1400" dirty="0" smtClean="0"/>
              <a:t>gap </a:t>
            </a:r>
            <a:r>
              <a:rPr lang="sr-Latn-BA" sz="1400" dirty="0" smtClean="0"/>
              <a:t>provodnika</a:t>
            </a:r>
            <a:endParaRPr lang="en-US" sz="1400" dirty="0"/>
          </a:p>
        </p:txBody>
      </p:sp>
      <p:pic>
        <p:nvPicPr>
          <p:cNvPr id="8" name="Picture 7" descr="E:\Нова фасцикла\P41801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5"/>
            <a:ext cx="7056784" cy="26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11961" y="616530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Čarapica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9293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352</TotalTime>
  <Words>137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VISOKOTEMPERATURNI GAP PROVODNICI – TEHNIČKA I EKONOMSKA OPRAVDANOST, SPECIFIČNOSTI, NEDOSTACI I NOVE METODE IZVOĐENJA </vt:lpstr>
      <vt:lpstr>PROVODNICI  SPECIJALNE  KONSTRUKCIJE </vt:lpstr>
      <vt:lpstr>GAP PROVODNICI </vt:lpstr>
      <vt:lpstr>Osnovne karakteristike GTACSR 176 u poređenju sa ACSR 150/25 mm2</vt:lpstr>
      <vt:lpstr>KRIVA UGIB-TEMPERTURA</vt:lpstr>
      <vt:lpstr>UGIB I STRUJNA OPTRETIVOST </vt:lpstr>
      <vt:lpstr>OVJESNA OPREMA I SEMI-STRAIN </vt:lpstr>
      <vt:lpstr>INSTALACIJA GAP PROVODNIKA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VISOKOTEMPERATURNI GAP PROVODNICI – TEHNIČKA I EKONOMSKA OPRAVDANOST, SPECIFIČNOSTI, NEDOSTACI I NOVE METODE IZVOĐENJA</dc:title>
  <dc:creator>Dusan Bogetic</dc:creator>
  <cp:lastModifiedBy>Dusan Bogetic</cp:lastModifiedBy>
  <cp:revision>14</cp:revision>
  <dcterms:created xsi:type="dcterms:W3CDTF">2013-05-10T08:49:01Z</dcterms:created>
  <dcterms:modified xsi:type="dcterms:W3CDTF">2013-05-13T16:45:58Z</dcterms:modified>
</cp:coreProperties>
</file>